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Copse"/>
      <p:regular r:id="rId35"/>
    </p:embeddedFont>
    <p:embeddedFont>
      <p:font typeface="Nunito"/>
      <p:regular r:id="rId36"/>
      <p:bold r:id="rId37"/>
      <p:italic r:id="rId38"/>
      <p:boldItalic r:id="rId39"/>
    </p:embeddedFont>
    <p:embeddedFont>
      <p:font typeface="Carter One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rterOne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Copse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Nunito-bold.fntdata"/><Relationship Id="rId14" Type="http://schemas.openxmlformats.org/officeDocument/2006/relationships/slide" Target="slides/slide10.xml"/><Relationship Id="rId36" Type="http://schemas.openxmlformats.org/officeDocument/2006/relationships/font" Target="fonts/Nunito-regular.fntdata"/><Relationship Id="rId17" Type="http://schemas.openxmlformats.org/officeDocument/2006/relationships/slide" Target="slides/slide13.xml"/><Relationship Id="rId39" Type="http://schemas.openxmlformats.org/officeDocument/2006/relationships/font" Target="fonts/Nunito-boldItalic.fntdata"/><Relationship Id="rId16" Type="http://schemas.openxmlformats.org/officeDocument/2006/relationships/slide" Target="slides/slide12.xml"/><Relationship Id="rId38" Type="http://schemas.openxmlformats.org/officeDocument/2006/relationships/font" Target="fonts/Nunit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Shape 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Shape 1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Shape 1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Shape 2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Shape 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Shape 26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Shape 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Shape 30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Shape 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Shape 3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Shape 1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Shape 1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Shape 119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Shape 4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Shape 4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Shape 4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Shape 81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Shape 8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Shape 8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Shape 9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Shape 93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Relationship Id="rId4" Type="http://schemas.openxmlformats.org/officeDocument/2006/relationships/image" Target="../media/image31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19.png"/><Relationship Id="rId6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Relationship Id="rId5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5" Type="http://schemas.openxmlformats.org/officeDocument/2006/relationships/image" Target="../media/image45.png"/><Relationship Id="rId6" Type="http://schemas.openxmlformats.org/officeDocument/2006/relationships/image" Target="../media/image6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Relationship Id="rId5" Type="http://schemas.openxmlformats.org/officeDocument/2006/relationships/image" Target="../media/image5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2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Animal Vocab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sp>
        <p:nvSpPr>
          <p:cNvPr id="129" name="Shape 129"/>
          <p:cNvSpPr txBox="1"/>
          <p:nvPr>
            <p:ph idx="1" type="subTitle"/>
          </p:nvPr>
        </p:nvSpPr>
        <p:spPr>
          <a:xfrm>
            <a:off x="1858700" y="3270923"/>
            <a:ext cx="5361300" cy="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CUDAP Sign Choir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2/21/2018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Dog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descr="https://lh4.googleusercontent.com/HzIsG8xeHABdtyMfBkuao0ZP8292FUlKxH04rb1-PyKB1wz3jr4b_xUQrdiqjqp3Nw8UAEE9T_XhPeuR4N4Ejnuv5SMpcP2qbThJ5uArgTAe7eArbHGoiYeeLb1rucKfbvHZkO5N"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188" y="1943075"/>
            <a:ext cx="3687675" cy="24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5276850" y="2179325"/>
            <a:ext cx="31338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DESCRIPTION:Pat flat hand against your thigh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5276850" y="3084050"/>
            <a:ext cx="3133800" cy="12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NOTE: There are several common signs for “dog;” another common variation is snapping your right hand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Elephant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descr="https://lh5.googleusercontent.com/08tcrMjIFsof5C62C-noTY2ZBGaW6MHg0o5qPon5-vIqGhv8M0zram1kba0SJQPnfWVAZtYvay1FCLn9deT27pMbKd3oDX9uU3QRRjhZMlw4RtOpe4m0VUrcpy-jTXQlGnNrWydD"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2" y="1619950"/>
            <a:ext cx="4128775" cy="27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5276850" y="2455550"/>
            <a:ext cx="31338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DESCRIPTION:Trace the shape of an elephant’s trunk using right flat hand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Fox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25" y="1561075"/>
            <a:ext cx="2038350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3500" y="1561075"/>
            <a:ext cx="2038350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175" y="1561075"/>
            <a:ext cx="2038350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4850" y="1561075"/>
            <a:ext cx="2038350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2057400" y="4074800"/>
            <a:ext cx="50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DESCRIPTION:Twist right F-hand in front of nose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Frog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00" y="1800200"/>
            <a:ext cx="2009825" cy="180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775" y="1800200"/>
            <a:ext cx="2009825" cy="1807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8875" y="1800200"/>
            <a:ext cx="2009825" cy="1807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825" y="1800191"/>
            <a:ext cx="2009825" cy="180728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2057400" y="4074800"/>
            <a:ext cx="50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DESCRIPTION:Hold right fist under chin, flick out index and middle fingers twice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Giraffe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50" y="1685900"/>
            <a:ext cx="2106800" cy="19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113" y="1685900"/>
            <a:ext cx="2106800" cy="1950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0600" y="1685900"/>
            <a:ext cx="2106800" cy="1950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7075" y="1685900"/>
            <a:ext cx="2106800" cy="195075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2057400" y="4074800"/>
            <a:ext cx="50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DESCRIPTION:Use right G-hand to trace a long neck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Hippopotamus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50" y="1562100"/>
            <a:ext cx="17145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5975" y="1562100"/>
            <a:ext cx="17145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4700" y="1562100"/>
            <a:ext cx="17145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238" y="1562100"/>
            <a:ext cx="17145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2525" y="1562100"/>
            <a:ext cx="171450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2057400" y="4074800"/>
            <a:ext cx="50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Use two Y-hands to suggest a hippo’s jaw biting down twice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Horse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25" y="1571238"/>
            <a:ext cx="2153650" cy="20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575" y="1571250"/>
            <a:ext cx="2153650" cy="200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3288" y="1571250"/>
            <a:ext cx="2153650" cy="200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5850" y="1571250"/>
            <a:ext cx="2153650" cy="200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2057400" y="3931925"/>
            <a:ext cx="50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DESCRIPTION:Touch thumb to head with index and middle fingers sticking up. Bend index and middle fingers twice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Lion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00" y="1581638"/>
            <a:ext cx="2063425" cy="19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1238" y="1581638"/>
            <a:ext cx="2063425" cy="1980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9788" y="1581638"/>
            <a:ext cx="2063425" cy="1980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8350" y="1581638"/>
            <a:ext cx="2095550" cy="201105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2057400" y="4074800"/>
            <a:ext cx="50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Move a clawed 5-hand over the top of your head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Monkey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575" y="1597675"/>
            <a:ext cx="2468475" cy="22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3275" y="1602700"/>
            <a:ext cx="245745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1950" y="1602700"/>
            <a:ext cx="2457450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2057400" y="4074800"/>
            <a:ext cx="50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DESCRIPTION:Claw up your torso towards your armpits twice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Mouse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1666850"/>
            <a:ext cx="2447925" cy="22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1325" y="1666850"/>
            <a:ext cx="2447925" cy="227963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5524500" y="2398400"/>
            <a:ext cx="31338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Brush index finger against nose twice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Word List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819150" y="1463850"/>
            <a:ext cx="3686100" cy="3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Animal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Bear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Bird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Bug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Cat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Cow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Deer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Dog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Elephant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Fox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Frog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Giraffe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Hippopotamus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Horse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4638675" y="1463975"/>
            <a:ext cx="3686100" cy="3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Lion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Monkey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Mouse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Octopus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Owl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Pig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Rabbit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Raccoon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Sheep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Skunk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Tiger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Turtle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Wolf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Octopus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813" y="1663350"/>
            <a:ext cx="4519769" cy="3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5257800" y="2059400"/>
            <a:ext cx="3133800" cy="22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Make the octopus’ head with right flattened O-hand; with left hand, wiggle fingers and move forward</a:t>
            </a:r>
            <a:endParaRPr sz="1600">
              <a:latin typeface="Copse"/>
              <a:ea typeface="Copse"/>
              <a:cs typeface="Copse"/>
              <a:sym typeface="Cops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pse"/>
              <a:ea typeface="Copse"/>
              <a:cs typeface="Copse"/>
              <a:sym typeface="Cops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NOTE: Picture show a left-handed signer, so hands are reversed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Owl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5" y="1742100"/>
            <a:ext cx="2033325" cy="18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125" y="1742100"/>
            <a:ext cx="2033325" cy="183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8425" y="1742094"/>
            <a:ext cx="2033325" cy="183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9825" y="1742094"/>
            <a:ext cx="2033325" cy="183928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2057400" y="4074800"/>
            <a:ext cx="50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DESCRIPTION:Twist O-hands in front of eyes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Pig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00" y="1752288"/>
            <a:ext cx="2093500" cy="18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9363" y="1752279"/>
            <a:ext cx="2093500" cy="1823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5675" y="1752300"/>
            <a:ext cx="2093476" cy="18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525" y="1752275"/>
            <a:ext cx="2093500" cy="18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/>
          <p:nvPr/>
        </p:nvSpPr>
        <p:spPr>
          <a:xfrm>
            <a:off x="2057400" y="3808100"/>
            <a:ext cx="50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DESCRIPTION:Under chin, bend and flatten hand twice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Rabbit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50" y="1481138"/>
            <a:ext cx="2028825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338" y="1481150"/>
            <a:ext cx="2028825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8125" y="1481150"/>
            <a:ext cx="2028825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6438" y="1481129"/>
            <a:ext cx="2028825" cy="218123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1200150" y="3779525"/>
            <a:ext cx="67437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Cross arms over chest with index and middle fingers up; bend index and middle fingers twice</a:t>
            </a:r>
            <a:endParaRPr sz="1600">
              <a:latin typeface="Copse"/>
              <a:ea typeface="Copse"/>
              <a:cs typeface="Copse"/>
              <a:sym typeface="Cops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pse"/>
              <a:ea typeface="Copse"/>
              <a:cs typeface="Copse"/>
              <a:sym typeface="Cops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MEMORY AID: The white rabbit in Alice in Wonderland wears a bow tie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Raccoon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725" y="1685925"/>
            <a:ext cx="3076575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700" y="1685925"/>
            <a:ext cx="3076575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>
            <a:off x="2057400" y="4074800"/>
            <a:ext cx="50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Hold V-hands in front of eyes, pull to side into R-hands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Sheep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descr="https://lh4.googleusercontent.com/IR_pPqNiu1uVj1JoP7JIgzfVM0dvPvRiJ9p7EQq10IybZzWvJxzgjnV2jSBvmymLlE-XRlqOht4ael6PaMSxQQNr-jIYGKe11xwqWsjrPKi7zdaRkSc7H9uVTLwdazfME6CoAmmF"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388" y="1892950"/>
            <a:ext cx="3757875" cy="25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5257800" y="2059400"/>
            <a:ext cx="3133800" cy="22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Start with right V-hand at left wrist; move right hand up left arm, touching index and middle fingers together a few times, as if </a:t>
            </a:r>
            <a:r>
              <a:rPr lang="en" sz="1600">
                <a:latin typeface="Copse"/>
                <a:ea typeface="Copse"/>
                <a:cs typeface="Copse"/>
                <a:sym typeface="Copse"/>
              </a:rPr>
              <a:t>shearing</a:t>
            </a:r>
            <a:r>
              <a:rPr lang="en" sz="1600">
                <a:latin typeface="Copse"/>
                <a:ea typeface="Copse"/>
                <a:cs typeface="Copse"/>
                <a:sym typeface="Copse"/>
              </a:rPr>
              <a:t> a sheep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Skunk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825" y="1800200"/>
            <a:ext cx="2454450" cy="17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775" y="1800210"/>
            <a:ext cx="2454450" cy="1708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725" y="1800210"/>
            <a:ext cx="2454450" cy="170816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/>
        </p:nvSpPr>
        <p:spPr>
          <a:xfrm>
            <a:off x="2057400" y="3893825"/>
            <a:ext cx="50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Move K-hand over top of head, to suggest a skunk’s white stripe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Tiger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850" y="1547825"/>
            <a:ext cx="298132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450" y="1547813"/>
            <a:ext cx="2981325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x="2057400" y="3903350"/>
            <a:ext cx="5029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Hold clawed 5-hands in front of face, move outward to suggest tiger stripes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Turtle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" y="1571600"/>
            <a:ext cx="2381250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1375" y="1571600"/>
            <a:ext cx="2381250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0" y="1571600"/>
            <a:ext cx="2381250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2057400" y="3903350"/>
            <a:ext cx="5029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Cover sideways A-hand with left hand; move thumb side-to-side a few times to suggest a turtle’s head poking around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Wolf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00" y="1685888"/>
            <a:ext cx="229552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2438" y="1685900"/>
            <a:ext cx="229552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1300" y="1685900"/>
            <a:ext cx="2295525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2057400" y="3903350"/>
            <a:ext cx="5029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Start with slightly clawed 5-hand in front of face, pull out to bent hand, suggesting a wolf’s snout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Animal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63" y="1800200"/>
            <a:ext cx="4519769" cy="3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5429250" y="2627000"/>
            <a:ext cx="31338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Touch bent hands to chest and push in and out twice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819150" y="2169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Questions?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Bear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725" y="1657325"/>
            <a:ext cx="3323359" cy="3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5276850" y="2455550"/>
            <a:ext cx="31338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Cross arms over chest and make clawing motion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Bird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813" y="1590650"/>
            <a:ext cx="4519769" cy="3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5276850" y="2455550"/>
            <a:ext cx="31338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In front of face, tap right index finger and thumb together, like a beak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Bug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963" y="1800200"/>
            <a:ext cx="3109885" cy="24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5276850" y="2455550"/>
            <a:ext cx="31338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DESCRIPTION:Touch sideways 3 hand to nose, bend index and middle fingers a few times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Cat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2690700" y="3893825"/>
            <a:ext cx="37626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Pull F-hand from nose outwards, suggesting a cat’s whiskers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200" y="1479200"/>
            <a:ext cx="2280300" cy="22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862" y="1479213"/>
            <a:ext cx="2280287" cy="228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6500" y="1479225"/>
            <a:ext cx="2280275" cy="22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Cow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1632575"/>
            <a:ext cx="2611750" cy="26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900" y="1632575"/>
            <a:ext cx="2611750" cy="26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886500" y="2252650"/>
            <a:ext cx="2611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DESCRIPTION:Make horn with Y-hand, tilt forward twice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Deer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descr="https://lh6.googleusercontent.com/bcCy33YD6g9SAH74ij8tNGS-Y7Z1J5QJYHQMj-F0EIMaOVb-wNb2AZ2JlnfkpL7wEo06qs-LwZTXYBWV2sEGoztx1LfZG6KEvdUFLXcAvO5itAL-MNndf-l15IpqKiHKIhmBj4bw"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713" y="1800200"/>
            <a:ext cx="3727775" cy="230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5276850" y="2455550"/>
            <a:ext cx="31338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Make antlers with two 5-hands; move from head outwards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